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7FCE2-3FEF-4E22-96B1-14507F69C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65D60E-4562-44FD-89C2-930DEA4B0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376182-BB94-4026-9CDE-FA5C8A8C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C56-D587-426B-9EF1-5B66B58943C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16D0E1-48D3-454C-8E4C-94EFA84B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2A2F5A-06C0-4F05-BF29-007CED49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B5C8-5DD3-443E-8F0F-2EEC0DFE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7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028A1-C7F5-4E60-8EBC-3D26ECF1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E9C738-30FC-45CD-9F31-AB844361D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4CE410-F2F1-4927-AF9B-CDD00465E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C56-D587-426B-9EF1-5B66B58943C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93DBD3-C951-493D-AB3D-5ADFD791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14F80D-55CE-4186-BBDD-1063E7E28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B5C8-5DD3-443E-8F0F-2EEC0DFE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8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901CE0-E23A-46B9-A89C-17BA39EB1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5D5D00-F957-4E77-B388-6EB9A25E7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7F53D6-92A6-42A2-AAF9-5D7E50311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C56-D587-426B-9EF1-5B66B58943C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7BF926-7078-4F59-87AD-D6FFB5444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8D5D54-03BE-479A-BA5E-EB47924F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B5C8-5DD3-443E-8F0F-2EEC0DFE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8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D3938-0AF1-4FD5-BEC3-E6E0ABD69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A73F8F-D336-4330-9474-26BF69E0A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116D0D-B1E1-4D6C-B317-E8E0A84E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C56-D587-426B-9EF1-5B66B58943C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AF2CC1-B606-4C1C-8397-1C29E4DFB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A14977-73D8-40FE-8337-8FB87DD7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B5C8-5DD3-443E-8F0F-2EEC0DFE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9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97709-D4BB-4354-94E2-4383CD37A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7E35DA-B8BC-487A-AB49-C44F36D81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4F82D-9922-4C38-8E8E-5797CE85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C56-D587-426B-9EF1-5B66B58943C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E234B5-B246-44BF-ADD4-FAC39698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42261-0444-4829-9109-DF388542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B5C8-5DD3-443E-8F0F-2EEC0DFE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2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A1175-31C1-4583-BD3D-AEF4529C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AAC13E-63A2-40ED-BCE2-F751B33E7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37A56A-40B5-425B-BCBF-570C59E97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879392-3FAD-494C-8C77-DE44D4091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C56-D587-426B-9EF1-5B66B58943C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BFE031-E0F9-4212-BD4F-89E7530E0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6981BE-14AB-41B4-8E5D-9EDC6C0D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B5C8-5DD3-443E-8F0F-2EEC0DFE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9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EB953-19AE-451D-B0B4-FEEBB80A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43644-9123-4611-95DE-3AD263ABE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1979BA-68BB-4FE0-AE5E-D3D3A26BD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17191E-9B8F-484E-9E0D-703BAED54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371AA3-7E8C-4B92-982F-C6BA623A2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66B9F1-32B9-4907-93C7-2F779C5C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C56-D587-426B-9EF1-5B66B58943C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E506C4-D817-452B-9B74-DBD88A67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8C514E-FFF4-4C56-91A5-CF3EE962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B5C8-5DD3-443E-8F0F-2EEC0DFE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1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B40A5-2D0A-40F6-AEB3-B808FA08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2DDB7A-ED6B-4888-B9D5-27F7C841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C56-D587-426B-9EF1-5B66B58943C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B4F902-87DB-45E8-B2A1-042957C3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EEE23F-91CE-43DC-AD34-575B18DC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B5C8-5DD3-443E-8F0F-2EEC0DFE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1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BB239C-546D-4D9C-B623-D1216367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C56-D587-426B-9EF1-5B66B58943C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CFA495-332F-4146-80C2-64F916A14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5521CA-5726-459F-889F-5510125F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B5C8-5DD3-443E-8F0F-2EEC0DFE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5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E44A8-DA04-4EF6-827B-2F9DF448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5DB33-F5D5-414E-931E-A1E96A96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5B3F6F-67AD-42BA-9CDD-20F65E17B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F4E527-CAA4-4CDC-9B42-D786C9893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C56-D587-426B-9EF1-5B66B58943C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7DC6C8-E638-4275-BDE1-8A6905CF0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974C38-B7D3-46CE-B20E-2B14373D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B5C8-5DD3-443E-8F0F-2EEC0DFE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4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BC9BD-232D-4E41-A5B0-11244FC2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0C1866-2748-4DBE-B0DF-59F8F4F23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FA566-6AF0-4BC0-A34D-451B4D5FC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F0DB94-381D-4375-BC87-592FD0C0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C56-D587-426B-9EF1-5B66B58943C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B53BD2-69DB-46DA-AB0C-6FA81D843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827A81-ECD1-4ACF-A49E-2FFE5B7B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B5C8-5DD3-443E-8F0F-2EEC0DFE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7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43C3B-1A1A-4507-8FE3-4337AB1A3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4C5927-9FFE-464D-BE59-6B5B7352B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2C8B20-CB41-4F56-8B3D-C35018DC7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74C56-D587-426B-9EF1-5B66B58943C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35FC5A-39AE-48D9-A04B-BA014602B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1F2C6-C055-4FB7-85C2-0BF41E1CA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B5C8-5DD3-443E-8F0F-2EEC0DFE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0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5EDE58-E0A1-4BCB-ABE4-6C07453B2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89045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45AF86-C35E-4191-8C56-E71B32CD5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320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</dc:creator>
  <cp:lastModifiedBy>Andre</cp:lastModifiedBy>
  <cp:revision>1</cp:revision>
  <dcterms:created xsi:type="dcterms:W3CDTF">2020-05-24T15:09:00Z</dcterms:created>
  <dcterms:modified xsi:type="dcterms:W3CDTF">2020-05-24T15:09:36Z</dcterms:modified>
</cp:coreProperties>
</file>