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2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9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4217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0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884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304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14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6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1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9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4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6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2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6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9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73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C229C-38B9-4D47-9355-894B43FDCC1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23FB9C9-584F-4358-B1AC-E551F23F05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2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0"/>
            <a:ext cx="9270863" cy="384991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Игра </a:t>
            </a:r>
            <a:br>
              <a:rPr lang="ru-RU" sz="7200" dirty="0" smtClean="0"/>
            </a:br>
            <a:r>
              <a:rPr lang="ru-RU" sz="7200" dirty="0" smtClean="0"/>
              <a:t> </a:t>
            </a:r>
            <a:r>
              <a:rPr lang="ru-RU" sz="7200" dirty="0"/>
              <a:t>«Разноцветные квадраты</a:t>
            </a:r>
            <a:r>
              <a:rPr lang="ru-RU" sz="7200" dirty="0" smtClean="0"/>
              <a:t>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Автор: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/>
              <a:t>Бабинова</a:t>
            </a:r>
            <a:r>
              <a:rPr lang="ru-RU" dirty="0"/>
              <a:t> Полина Владимировна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6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280890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Цель: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развитие внимания, памяти, мышления и речи.</a:t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1" y="2252869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Задачи игры: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Повторение и закрепление названий цветов;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Развитие визуальной памяти;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Обучение и закрепление знания правой и левой руки;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Обучение работать по схеме;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Развитие межполушарных связей.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9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8433" y="402678"/>
            <a:ext cx="6962503" cy="1440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6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Оборудование: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0"/>
              </a:spcAft>
              <a:buFont typeface="+mj-lt"/>
              <a:buAutoNum type="alphaLcPeriod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поля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6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Карточки-схемы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2609" r="9292"/>
          <a:stretch/>
        </p:blipFill>
        <p:spPr>
          <a:xfrm rot="16200000">
            <a:off x="4671391" y="-636105"/>
            <a:ext cx="4452730" cy="1001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 t="33624" r="6232" b="25507"/>
          <a:stretch/>
        </p:blipFill>
        <p:spPr>
          <a:xfrm>
            <a:off x="2696816" y="4055165"/>
            <a:ext cx="8090453" cy="28028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2087" y="0"/>
            <a:ext cx="10899913" cy="451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6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(ход игры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lvl="0" algn="ctr">
              <a:lnSpc>
                <a:spcPct val="106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Вариант1</a:t>
            </a:r>
          </a:p>
          <a:p>
            <a:pPr lvl="0">
              <a:lnSpc>
                <a:spcPct val="106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 дается игровое поле. Он называет цвета. Далее берет схему. И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одноременно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кладет правую и левую руки на нужный цвет по схеме (для обеих рук один цвет), проговаривая свои действия.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  <a:spcAft>
                <a:spcPts val="800"/>
              </a:spcAft>
            </a:pP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t="7476" r="6200" b="8723"/>
          <a:stretch/>
        </p:blipFill>
        <p:spPr>
          <a:xfrm>
            <a:off x="7103165" y="2126975"/>
            <a:ext cx="5088835" cy="47310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025" y="0"/>
            <a:ext cx="7136297" cy="8136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6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(ход игры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lvl="0" algn="ctr">
              <a:lnSpc>
                <a:spcPct val="106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2.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 дается игровое поле. Он называет цвета. Далее берет схему. Запоминает порядок цветов на схеме. Далее педагог переворачивает или убирает схему. И  ребенок по памяти 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одноременно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кладет правую и левую руки на нужный цвет по схеме, проговаривая свои действия.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  <a:spcAft>
                <a:spcPts val="800"/>
              </a:spcAft>
            </a:pP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  <a:spcAft>
                <a:spcPts val="800"/>
              </a:spcAft>
            </a:pP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905" y="0"/>
            <a:ext cx="5923724" cy="6169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6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(ход игры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lvl="0" algn="ctr">
              <a:lnSpc>
                <a:spcPct val="106000"/>
              </a:lnSpc>
              <a:spcAft>
                <a:spcPts val="8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3.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 дается игровое поле. Он называет цвета. Далее берет схему. И  ребенок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одноременно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кладет правую и левую руки на нужный цвет по схеме (для каждой руки свой цвет), проговаривая свои действия.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t="4348" r="11225"/>
          <a:stretch/>
        </p:blipFill>
        <p:spPr>
          <a:xfrm rot="16200000">
            <a:off x="7191335" y="445977"/>
            <a:ext cx="3911960" cy="608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904" y="-1"/>
            <a:ext cx="12013097" cy="696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6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(ход игры):</a:t>
            </a:r>
          </a:p>
          <a:p>
            <a:pPr lvl="0" algn="ctr">
              <a:lnSpc>
                <a:spcPct val="106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сидит рядом с ребенком. Ребенку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дается игровое 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поле. Он называет цвета. У педагога такое же игровое поле.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кладет руки на два цвета, например левую руку на желтый цвет, правую- на синий. Ребенок должен положить руки на те же цвета и проговорить какую руку на какой цвет кладет.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вариант можно усложнить, педагог будет сидеть напротив ребенка ( таким образом, ребенку необходимо будет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отзеркаливать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действия педагога).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8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</TotalTime>
  <Words>273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Легкий дым</vt:lpstr>
      <vt:lpstr>Игра   «Разноцветные квадраты»</vt:lpstr>
      <vt:lpstr>Цель:  развитие внимания, памяти, мышления и речи.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  «Разноцветные квадраты»</dc:title>
  <dc:creator>Полина</dc:creator>
  <cp:lastModifiedBy>Полина</cp:lastModifiedBy>
  <cp:revision>6</cp:revision>
  <dcterms:created xsi:type="dcterms:W3CDTF">2020-05-23T12:28:21Z</dcterms:created>
  <dcterms:modified xsi:type="dcterms:W3CDTF">2020-05-23T13:10:54Z</dcterms:modified>
</cp:coreProperties>
</file>