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A73A8-E526-468B-9431-DD7E5273B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61C9E1-B411-4F1B-82BB-D3940BDC0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C8477-33A1-4699-BB17-1D98C40C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352B-0366-4B88-983E-2294E4F26D7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A456E-C73E-4C20-80CF-C6DEBE8B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D596AF-CD79-43EC-8394-019B82EE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FFAB-B144-4FC3-B719-704F95EA1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9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22212-9C54-4B9F-A82C-F0F24872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364D92-1B5E-4C1E-8EF9-A0FBC88B0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DE7F7-E7FE-4476-95B9-83F959D2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352B-0366-4B88-983E-2294E4F26D7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ABA21-A4F2-4734-9009-AA24E1C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4DF53-0585-49CA-8EFC-0A4FDA7E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FFAB-B144-4FC3-B719-704F95EA1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93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7A6C68-253F-421D-B6CF-ED7501BBF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19E9B3-04AC-46C0-AA88-7EF70FC4D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DCBBE1-ABF0-44FD-B983-792375A9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352B-0366-4B88-983E-2294E4F26D7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B9AB4-15CF-43CF-8CE4-0788DAB3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4F0FE-51AD-4E45-ACDF-8D01CC61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FFAB-B144-4FC3-B719-704F95EA1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8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2ED7E-C7A4-4AD6-AB68-68A03107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98DC3-AD5C-4B36-B868-9376510F2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24AEE-9DF4-4B1C-BCAB-5091660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352B-0366-4B88-983E-2294E4F26D7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BB2E9-374D-4879-9464-9D56FDD0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FDD3B-D3B9-4506-8635-CD7DF2A6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FFAB-B144-4FC3-B719-704F95EA1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2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1C662-B718-408D-96EE-21532E3A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A9D3BF-0C02-4FDD-B5FD-32B3BFB2B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8FA6E-6749-4AD6-A8FD-37587E7B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352B-0366-4B88-983E-2294E4F26D7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7D13F-5F91-4D30-911F-FF216695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49DCB-2293-4C36-A98B-F4713315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FFAB-B144-4FC3-B719-704F95EA1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8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FB6AF-AE68-4A55-BF08-A3C71476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DE98FC-A0A4-4517-8407-4F84737CA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AD3A7F-EA4C-4F22-AEAB-EA0993BB0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221CBE-DE6F-4287-BA11-5E65694C3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352B-0366-4B88-983E-2294E4F26D7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C185F-65A5-4BAD-A50A-F13E9C83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1D7B1D-1C73-4AD5-8843-37C5B89A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FFAB-B144-4FC3-B719-704F95EA1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8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F61CF-684E-4188-82F4-1D1DF47E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F4A5C1-D1B3-4389-A861-5FB1B04EF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83B0F-5516-4BBF-892F-824D89179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C0DFEC-9C67-44CA-BDBF-117F9C1A3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EFB2B3-ED5A-40FE-89CF-FFED28577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6DF14F-771C-4C08-A16B-D8E7B6DC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352B-0366-4B88-983E-2294E4F26D7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5B298F-D938-4E58-AAED-360A8885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C333B4-3993-4270-9078-220E2972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FFAB-B144-4FC3-B719-704F95EA1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6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E762F-468E-4A78-B6DA-C23EFA46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A5AE30-4D17-4BF3-8F62-C4A873BB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352B-0366-4B88-983E-2294E4F26D7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84112E-9485-4CCF-A671-8A58E5A4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8F6831-09B2-421E-A50F-77E5A51C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FFAB-B144-4FC3-B719-704F95EA1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8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CA8C21-7698-4D82-8113-6367D5C7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352B-0366-4B88-983E-2294E4F26D7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086F6A-33D9-458B-B381-0FFDCBEF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66B8E9-7AB6-4406-8551-0381DED4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FFAB-B144-4FC3-B719-704F95EA1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2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D74EE-7FBA-4AA6-8989-E5612F77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F1A838-C7B4-4CB2-9ACA-AB1D1F67D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CA70B5-40D3-4032-9958-7C7B8F1B0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61C5F3-C315-49A8-BAA6-88FEB4D2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352B-0366-4B88-983E-2294E4F26D7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DEFFC0-93B8-46C1-8E56-BA7CABF8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37422C-1608-40D6-A19E-E0E8E01F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FFAB-B144-4FC3-B719-704F95EA1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8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BF40D-8EDD-4736-BAE1-7BBE3595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0E63DF-18FF-4588-B5DE-154E8BF04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BE7DF8-43CB-471D-B9B4-3A77B4533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0F44C1-0233-42D4-94CB-43BE616E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352B-0366-4B88-983E-2294E4F26D7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1A50F0-98FB-49C4-895E-EA5B8A12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1F5889-A47C-4B29-9F4D-FC6D280D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FFAB-B144-4FC3-B719-704F95EA1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8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28E20-E8CC-4813-A047-0D2F6EFB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9616B7-2FB7-405B-ABFC-E5A0CC525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328BD-7E4A-4355-9862-0BECB7CB0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1352B-0366-4B88-983E-2294E4F26D77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71E3D-1AC2-449B-91C0-5F524557B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CA67F-C820-4C7E-9580-EB37F6F34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FFAB-B144-4FC3-B719-704F95EA1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7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CE0F44-FD8C-41FA-A72A-FFCD8095D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65" y="0"/>
            <a:ext cx="6227135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1FED84-DD67-481F-AADF-3E65D759A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64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84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</dc:creator>
  <cp:lastModifiedBy>Andre</cp:lastModifiedBy>
  <cp:revision>1</cp:revision>
  <dcterms:created xsi:type="dcterms:W3CDTF">2020-05-24T14:00:03Z</dcterms:created>
  <dcterms:modified xsi:type="dcterms:W3CDTF">2020-05-24T14:01:16Z</dcterms:modified>
</cp:coreProperties>
</file>