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54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892C4-4FE9-4216-A530-DBFE57EA7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EAAAFB-28B8-4721-865F-61A2B5F33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7A09C1-A60F-42E4-B0BB-EA8302AD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57C1-A0D1-4448-AD8B-F5D628DD3E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DBC06-F5BA-47E6-A63E-825500C93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554D2F-0BFA-47FB-9569-16C23762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E9B4-9B82-42E3-A494-DF9A45CA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4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17C38-0D4A-482A-8DE0-4F39079C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495129-FC60-4837-9780-041C31985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2CFA6-D743-45F6-8310-A145BC06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57C1-A0D1-4448-AD8B-F5D628DD3E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F7E69C-3700-4B07-A24E-2063BCD71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1D5D3-86F3-49CA-88E9-B1D3B74E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E9B4-9B82-42E3-A494-DF9A45CA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5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D921E1-D531-4F6B-BA0E-A8121574C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5738E6-0F67-4E84-A5A1-F5E470E47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04BB9-959C-4B89-94ED-213DBEAA6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57C1-A0D1-4448-AD8B-F5D628DD3E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BFE95-C5CC-4CE7-BFB1-FDD2974DA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2AF9B6-C320-46E0-87CD-F163F920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E9B4-9B82-42E3-A494-DF9A45CA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9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ACD5F-13B8-400F-8378-6C6CAD579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AD04AF-DA73-4FF6-B5BB-C9FA74D8B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0C9570-F3A8-4217-B6F1-E42782E4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57C1-A0D1-4448-AD8B-F5D628DD3E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E62D9F-492E-4F43-B26C-2EBBF8193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07B83-C97B-409F-8FB2-826B252FF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E9B4-9B82-42E3-A494-DF9A45CA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5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D5A8E-A0B9-4A76-8E28-3C22FEBC9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0E228C-2916-464C-BAA9-277407E7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4271C1-A8AF-4276-9E02-FDE46E45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57C1-A0D1-4448-AD8B-F5D628DD3E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6EE99-1693-4ED2-AA7D-EA8EA689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5EE688-A253-41F3-8830-256A9883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E9B4-9B82-42E3-A494-DF9A45CA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88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7410D-9C16-4ABE-AB6F-2482D059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ECD763-2C19-47A6-AE03-F4F2BE09A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D039F8-AD0F-422D-8535-2DEFD1EDF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EB731E-B2AE-4848-93D0-840EA5F31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57C1-A0D1-4448-AD8B-F5D628DD3E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E6342D-82D6-4958-A214-6837FD7E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2D81E5-EE50-47AE-81E7-A3EB77FF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E9B4-9B82-42E3-A494-DF9A45CA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63D5B-B4C3-4D54-AB4C-C9351D88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AA0F3-AC10-4B4E-B011-880EF07C3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26388-E7B6-4B11-9CF6-23F9A06EF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3D64A0-1F46-4C3E-B612-29959FF01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C0F183-B959-444C-AB34-3B5200F98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D47940-BB4C-4C70-BC14-8FDB024CA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57C1-A0D1-4448-AD8B-F5D628DD3E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B49512-8232-4EFA-B0D2-328521A3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1FCBF6-6B91-4444-B269-EBC0000E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E9B4-9B82-42E3-A494-DF9A45CA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2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83972-9729-441D-9A7D-4FBFAA12D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70864C-1D92-4D57-ACC0-1E1B0C65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57C1-A0D1-4448-AD8B-F5D628DD3E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F0DA72-6209-4A12-8A54-E09F6B0F7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C4F194-F3CD-4D7F-8DE9-B3131DB9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E9B4-9B82-42E3-A494-DF9A45CA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1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A0C564-CD55-49B5-A36F-4B2732AA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57C1-A0D1-4448-AD8B-F5D628DD3E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D1128B-3C8A-4CA8-A2D3-DD13328A0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1CB85C-0E87-414D-8191-A2EED8EB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E9B4-9B82-42E3-A494-DF9A45CA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2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94114-451A-4A62-B37A-DB966DD5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80909B-C0CD-4A14-B696-8DCE8B9B0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D33641-8ACD-434C-A2AA-773BD6C4E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CA0FC4-DFB0-4B99-BAA7-0BE273BF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57C1-A0D1-4448-AD8B-F5D628DD3E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836127-BEB4-473B-9A68-CCB0B35F9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6BA03C-39E0-4F8B-BAC5-9417C359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E9B4-9B82-42E3-A494-DF9A45CA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56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25A3D-CA9A-41BF-A457-3E9B3D7E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D4AAF6-9E5D-4BA6-9135-6F3E1584D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7BB4B-CA35-4CF6-8E73-C4F9C532A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01447C-6911-4991-A170-3C3D2382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57C1-A0D1-4448-AD8B-F5D628DD3E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4E3565-2A79-479C-A352-EAB815DF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DFCA2D-8794-43BB-A4E2-E9D8BC40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E9B4-9B82-42E3-A494-DF9A45CA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2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FA68E-962C-4180-B7AA-1C5D328B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727BF8-0546-437F-96AC-81AD5C583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6B42F-003B-4A28-AB69-E4DA7EA93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57C1-A0D1-4448-AD8B-F5D628DD3E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EAD90C-2B28-456C-8B29-67A108565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6C554-530C-46F2-B742-985CE3A48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5E9B4-9B82-42E3-A494-DF9A45CA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2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FBE09A-D9EC-436E-9535-AD574CE32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32967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FEE15E-529E-443A-9992-A6E3665E1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968" y="-85060"/>
            <a:ext cx="625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01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</dc:creator>
  <cp:lastModifiedBy>Andre</cp:lastModifiedBy>
  <cp:revision>1</cp:revision>
  <dcterms:created xsi:type="dcterms:W3CDTF">2020-05-25T12:30:37Z</dcterms:created>
  <dcterms:modified xsi:type="dcterms:W3CDTF">2020-05-25T12:31:25Z</dcterms:modified>
</cp:coreProperties>
</file>