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8" autoAdjust="0"/>
  </p:normalViewPr>
  <p:slideViewPr>
    <p:cSldViewPr snapToGrid="0">
      <p:cViewPr varScale="1">
        <p:scale>
          <a:sx n="90" d="100"/>
          <a:sy n="90" d="100"/>
        </p:scale>
        <p:origin x="5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19748-E7ED-4A61-85CD-E0DCFEC23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4C3EF8-DAD4-406A-8C71-7DA24639D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3B22E7-B7E3-4597-9A13-C92F8970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ABA63-AE15-446E-B43E-855D075C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17BDC-B477-40D1-9A87-B4AD7892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2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3A1A5-7F3B-4BF5-A205-41448D97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BA1130-343D-4EF3-AC15-09138C754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47A104-EC87-4E3F-AAE0-E4F53570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2B46BA-4A7D-4419-B3A1-8D32FA5E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08B86-8068-406A-BA39-B307E26C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3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F50271-D8D0-49F4-A7F0-2F7A0B4D1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4C5EBD-94C0-4AD1-9DB7-F11226368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F5AF4-E6F1-4DC5-8755-10AD3264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039F9-D488-4C63-893B-708D5F69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8BB24-6065-40BD-957F-A4ACA0C1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7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4C43B-2498-4FAA-91AA-8BE2F5D7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7AE29-99B4-4DDA-AC88-92917C57E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1168F-87F1-4205-8A5B-2B115288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DEC36-40C2-47C6-AACA-B18AB03A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08CC21-AD31-4586-8173-2B4BE185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4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9161D-0499-470A-B8FF-497BAE82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DC84A0-E37E-46BF-A43B-7F64891C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AEABB-6548-456D-B6EE-BE6ACCA6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F6CE4-32C6-402B-A405-310F4B8D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286C62-C99E-4266-AF5B-7B6CEE7E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0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D995B-F15B-45DB-AC10-EC119DF4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07093C-64BC-4CA7-9FFC-641920419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9672B5-9078-414C-A489-E5A13E368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327427-AE79-4C20-B050-A743C6BC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C2317B-FF92-492A-897F-A3942AEB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56F861-9952-42BB-998B-C281E738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6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F59B1-0A9B-43C2-A055-6266A1F2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A427AA-4DE8-4D05-8AD3-1B31EE6BB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5CC89-E89A-483F-82FA-DB1AC7129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9BD366-5B9A-4972-A087-0C9F55877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826486-7837-4D34-A8CE-F8FA9873D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480EF6-97E7-4E82-9D61-B52E97F1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1E97F-E5BF-4142-A326-7D974074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000C8D-0DA0-486B-AF32-B9624A53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5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735B1-06B5-49CD-9D01-9A18DDE9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C69C68-D93C-468C-94A8-1799B7A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4B5F91-4115-4522-9FB9-9CCEDDF5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3008AE-17A4-469A-8302-2A19EAC7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3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3164F-425E-4BCC-AFDA-F4B127E1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8E8014-D6C1-411D-8D6A-06D5EE72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F58036-52BE-4AEA-894F-C05A57C5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8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020A7-6BBE-4679-B2E5-672C5758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F732DA-A6F2-4B56-88B7-25EE58EA0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058D01-6C36-47FD-92F2-8C2F4B11C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86204B-E3C1-4186-A544-9A5A0267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49FD69-45D4-48A5-A932-280B7B99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21DC57-A046-4DC2-8968-CFFFB707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4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F3DB2-8146-40FC-B64C-C401BD09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F1A727-D320-464C-84C5-84594F1CE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2D96F-4807-4DDD-8432-CD8F9F52A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F18000-E9B2-4489-BECE-15EE4E1D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847D5F-425E-4B55-B3C1-4F60A2F5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98D6C-8A70-4583-8524-F489AA7D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0D38062-4A10-4EB6-B458-98470CEC4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27F6E-CF13-451D-8772-030FD7542B5B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F7050-68B7-485C-9A48-CDCE31297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32AD2-E9DA-44BC-8962-FF49CA5CB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F856F-E8D6-4CBF-BF83-D933222D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6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392053-8FA0-48A7-A44E-4669051D4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9457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55E447-2227-46BE-9DF7-D2E880316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71" y="0"/>
            <a:ext cx="629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0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</dc:creator>
  <cp:lastModifiedBy>Andre</cp:lastModifiedBy>
  <cp:revision>1</cp:revision>
  <dcterms:created xsi:type="dcterms:W3CDTF">2020-05-24T09:39:10Z</dcterms:created>
  <dcterms:modified xsi:type="dcterms:W3CDTF">2020-05-24T09:42:01Z</dcterms:modified>
</cp:coreProperties>
</file>